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AB9F"/>
    <a:srgbClr val="008000"/>
    <a:srgbClr val="EFC511"/>
    <a:srgbClr val="37D599"/>
    <a:srgbClr val="52B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114" d="100"/>
          <a:sy n="114" d="100"/>
        </p:scale>
        <p:origin x="15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4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3714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r">
              <a:defRPr sz="1200"/>
            </a:lvl1pPr>
          </a:lstStyle>
          <a:p>
            <a:fld id="{0812A8A2-A2B3-4517-95FB-62169444ADFD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6" tIns="45653" rIns="91306" bIns="4565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690269"/>
            <a:ext cx="5438140" cy="4443414"/>
          </a:xfrm>
          <a:prstGeom prst="rect">
            <a:avLst/>
          </a:prstGeom>
        </p:spPr>
        <p:txBody>
          <a:bodyPr vert="horz" lIns="91306" tIns="45653" rIns="91306" bIns="4565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4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3714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r">
              <a:defRPr sz="1200"/>
            </a:lvl1pPr>
          </a:lstStyle>
          <a:p>
            <a:fld id="{03953B31-7B04-42FC-93C3-2B759530E636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46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975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48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27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944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55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87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51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21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36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0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70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EDFBF6"/>
            </a:gs>
            <a:gs pos="0">
              <a:schemeClr val="bg1"/>
            </a:gs>
            <a:gs pos="50000">
              <a:schemeClr val="bg1"/>
            </a:gs>
            <a:gs pos="100000">
              <a:srgbClr val="17AB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5D04D-51A5-43CE-ACCE-8A22101D613E}" type="datetimeFigureOut">
              <a:rPr lang="ru-RU" smtClean="0"/>
              <a:t>03.08.2019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D4A32-331D-49F9-A786-63F26D0DC92F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9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ataliia.lykhohod@kmda.gov.ua" TargetMode="External"/><Relationship Id="rId2" Type="http://schemas.openxmlformats.org/officeDocument/2006/relationships/hyperlink" Target="http://www.municipal.kiev.ua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liudmyla.metelska@kmda.gov.ua" TargetMode="External"/><Relationship Id="rId4" Type="http://schemas.openxmlformats.org/officeDocument/2006/relationships/hyperlink" Target="mailto:nataliia.khomenko@kmda.gov.u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2449" y="15278"/>
            <a:ext cx="9144000" cy="928688"/>
          </a:xfrm>
          <a:prstGeom prst="rect">
            <a:avLst/>
          </a:prstGeom>
          <a:solidFill>
            <a:srgbClr val="17A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Інформаційно-аналітична система</a:t>
            </a:r>
            <a:endParaRPr lang="uk-UA" sz="32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770856" y="1556793"/>
            <a:ext cx="7578302" cy="403244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5720" rIns="45720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endParaRPr lang="en-US" altLang="uk-UA" sz="3000" b="1" dirty="0" smtClean="0">
              <a:solidFill>
                <a:srgbClr val="17AB9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endParaRPr lang="en-US" altLang="uk-UA" sz="3000" b="1" dirty="0" smtClean="0">
              <a:solidFill>
                <a:srgbClr val="17AB9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altLang="uk-UA" sz="3000" b="1" dirty="0" smtClean="0">
                <a:solidFill>
                  <a:srgbClr val="17AB9F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Опис технічного стану житлових будинків, розрахунок тарифів (витрат) за послуги з утримання будинків і споруд та прибудинкових територій (послуг з управління </a:t>
            </a:r>
            <a:r>
              <a:rPr lang="uk-UA" altLang="uk-UA" sz="3000" b="1" smtClean="0">
                <a:solidFill>
                  <a:srgbClr val="17AB9F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багатоквартирним будинком)</a:t>
            </a:r>
            <a:endParaRPr lang="uk-UA" sz="3000" b="1" dirty="0" smtClean="0">
              <a:solidFill>
                <a:srgbClr val="17AB9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endParaRPr lang="en-US" sz="3000" b="1" dirty="0" smtClean="0">
              <a:solidFill>
                <a:srgbClr val="17AB9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endParaRPr lang="uk-UA" sz="3000" b="1" dirty="0">
              <a:solidFill>
                <a:srgbClr val="17AB9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352928" cy="365125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Розробник Комунальне підприємство "Головний інформаційно-обчислювальний центр"</a:t>
            </a:r>
            <a:endParaRPr lang="uk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2449" y="15278"/>
            <a:ext cx="9144000" cy="928688"/>
          </a:xfrm>
          <a:prstGeom prst="rect">
            <a:avLst/>
          </a:prstGeom>
          <a:solidFill>
            <a:srgbClr val="17A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Інформаційно-аналітична система</a:t>
            </a:r>
            <a:endParaRPr lang="uk-UA" sz="32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352928" cy="365125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Розробник Комунальне підприємство "Головний інформаційно-обчислювальний центр"</a:t>
            </a:r>
            <a:endParaRPr lang="uk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6277" y="145159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Загальні відомості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981" y="2564904"/>
            <a:ext cx="8424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Система передбачає синхронізацію та перегляд даних в режимі реального часу;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Організовано два типи доступу: адміністратор та переглядач;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Всі алгоритми та бази даних розроблені за допомогою веб-технологій;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Доступ до системи можливий за допомогою будь-якого браузеру;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Система є унікальною в межах України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17AB9F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2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2449" y="15278"/>
            <a:ext cx="9144000" cy="928688"/>
          </a:xfrm>
          <a:prstGeom prst="rect">
            <a:avLst/>
          </a:prstGeom>
          <a:solidFill>
            <a:srgbClr val="17A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Інформаційно-аналітична система</a:t>
            </a:r>
            <a:endParaRPr lang="uk-UA" sz="32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352928" cy="365125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Розробник Комунальне підприємство "Головний інформаційно-обчислювальний центр"</a:t>
            </a:r>
            <a:endParaRPr lang="uk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1048358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Основні функціональні можливості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981" y="2375610"/>
            <a:ext cx="8424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Зручна система пошуку об’єктів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Внесення технічних даних будинків;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Миттєвий перегляд результату, після зміни будь-якого показника;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Корегування проведених розрахунків;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Аналітика проведених розрахунків;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Формування звітів та вихідних форм у різних форматах;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Ведення архіву.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17AB9F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5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2449" y="15278"/>
            <a:ext cx="9144000" cy="928688"/>
          </a:xfrm>
          <a:prstGeom prst="rect">
            <a:avLst/>
          </a:prstGeom>
          <a:solidFill>
            <a:srgbClr val="17A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Інформаційно-аналітична система</a:t>
            </a:r>
            <a:endParaRPr lang="uk-UA" sz="32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352928" cy="365125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Розробник Комунальне підприємство "Головний інформаційно-обчислювальний центр"</a:t>
            </a:r>
            <a:endParaRPr lang="uk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1048358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Адреса сайту: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  <a:hlinkClick r:id="rId2"/>
              </a:rPr>
              <a:t>www.municipal.kiev.ua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988840"/>
            <a:ext cx="720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dirty="0" smtClean="0">
                <a:solidFill>
                  <a:srgbClr val="17AB9F"/>
                </a:solidFill>
                <a:latin typeface="Bookman Old Style" panose="02050604050505020204" pitchFamily="18" charset="0"/>
              </a:rPr>
              <a:t>КОНТАКТИ:</a:t>
            </a:r>
          </a:p>
          <a:p>
            <a:pPr algn="ctr"/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dirty="0" smtClean="0">
                <a:solidFill>
                  <a:srgbClr val="17AB9F"/>
                </a:solidFill>
                <a:latin typeface="Bookman Old Style" panose="02050604050505020204" pitchFamily="18" charset="0"/>
                <a:hlinkClick r:id="rId3"/>
              </a:rPr>
              <a:t>nataliia.lykhohod@kmda.gov.ua</a:t>
            </a:r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dirty="0" smtClean="0">
                <a:solidFill>
                  <a:srgbClr val="17AB9F"/>
                </a:solidFill>
                <a:latin typeface="Bookman Old Style" panose="02050604050505020204" pitchFamily="18" charset="0"/>
                <a:hlinkClick r:id="rId4"/>
              </a:rPr>
              <a:t>nataliia.khomenko@kmda.gov.ua</a:t>
            </a:r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dirty="0" smtClean="0">
                <a:solidFill>
                  <a:srgbClr val="17AB9F"/>
                </a:solidFill>
                <a:latin typeface="Bookman Old Style" panose="02050604050505020204" pitchFamily="18" charset="0"/>
                <a:hlinkClick r:id="rId5"/>
              </a:rPr>
              <a:t>liudmyla.metelska@kmda.gov.ua</a:t>
            </a:r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endParaRPr lang="uk-UA" dirty="0" smtClean="0">
              <a:solidFill>
                <a:srgbClr val="17AB9F"/>
              </a:solidFill>
              <a:latin typeface="Bookman Old Style" panose="02050604050505020204" pitchFamily="18" charset="0"/>
            </a:endParaRPr>
          </a:p>
          <a:p>
            <a:pPr algn="ctr"/>
            <a:endParaRPr lang="ru-RU" dirty="0">
              <a:solidFill>
                <a:srgbClr val="17AB9F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165</Words>
  <Application>Microsoft Office PowerPoint</Application>
  <PresentationFormat>Екран 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8" baseType="lpstr">
      <vt:lpstr>Arial</vt:lpstr>
      <vt:lpstr>Bookman Old Style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Zhivotovskaya</cp:lastModifiedBy>
  <cp:revision>69</cp:revision>
  <cp:lastPrinted>2019-08-03T12:53:38Z</cp:lastPrinted>
  <dcterms:created xsi:type="dcterms:W3CDTF">2019-03-10T16:39:29Z</dcterms:created>
  <dcterms:modified xsi:type="dcterms:W3CDTF">2019-08-03T12:54:24Z</dcterms:modified>
</cp:coreProperties>
</file>